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6"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0744"/>
            <a:ext cx="11485848" cy="576248"/>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主要讲述了沟通交流是如何影响一个人的身心健康的</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838622" y="1519733"/>
            <a:ext cx="10040075" cy="1296144"/>
          </a:xfrm>
          <a:prstGeom prst="rect">
            <a:avLst/>
          </a:prstGeom>
        </p:spPr>
      </p:pic>
      <p:pic>
        <p:nvPicPr>
          <p:cNvPr id="4" name="语篇导航-DA.eps" descr="id:2147488150;FounderCES"/>
          <p:cNvPicPr/>
          <p:nvPr/>
        </p:nvPicPr>
        <p:blipFill>
          <a:blip r:embed="rId3"/>
          <a:stretch>
            <a:fillRect/>
          </a:stretch>
        </p:blipFill>
        <p:spPr>
          <a:xfrm>
            <a:off x="677354" y="2908479"/>
            <a:ext cx="1615265" cy="394712"/>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186309"/>
          </a:xfrm>
        </p:spPr>
        <p:txBody>
          <a:bodyPr/>
          <a:lstStyle/>
          <a:p>
            <a:pPr hangingPunct="0">
              <a:spcAft>
                <a:spcPts val="0"/>
              </a:spcAft>
              <a:tabLst>
                <a:tab pos="4500880" algn="l"/>
                <a:tab pos="621093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us have learned that chatting with a friend, relative or classmate can improve our mood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failing to communicate with others can also affect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health of our mind and body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experts in the US have found that a good conversation just once a day could be enough to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boost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people’s happiness and lower their stress levels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looked at five types of conversation that past research has found to make people feel closer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included things like sharing jokes, listening to others’ opinions, discussing recent experiences, offering real praise and showing care for 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asked over 900 people at five US universities to have one of these five types of conversation each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these people reported how their chats affected their stress, well-being and other feelings that day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738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indent="609600"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also looked at how the number of daily chats affected the people’s well-being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they found that while one good chat was enough to improve someone’s mood, those who chose to have more of these conversations had better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means the more that you listened to your friends, the more that you showed care, the more that you spent time valuing others’ opinions, the better you felt at the end of the day,” one of the researchers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also said that meeting for a chat was better for people’s well-being than using a phone or social media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6313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684244"/>
          </a:xfrm>
        </p:spPr>
        <p:txBody>
          <a:bodyPr/>
          <a:lstStyle/>
          <a:p>
            <a:pPr hangingPunct="0">
              <a:spcAft>
                <a:spcPts val="0"/>
              </a:spcAft>
              <a:tabLst>
                <a:tab pos="4500880" algn="l"/>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Communicating with others makes a difference to our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1129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 of us have learned that chatting with a friend, relative or classmate can improve our mood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心情</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我们中很多人了解到跟朋友、亲属或同班同学聊天可以改善我们的心情。故选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9004" y="158514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35549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684244"/>
          </a:xfrm>
        </p:spPr>
        <p:txBody>
          <a:bodyPr/>
          <a:lstStyle/>
          <a:p>
            <a:pPr hangingPunct="0">
              <a:spcAft>
                <a:spcPts val="0"/>
              </a:spcAft>
              <a:tabLst>
                <a:tab pos="4500880" algn="l"/>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boost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Dislike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31129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词义猜测题。根据第二段中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good conversation just once a day could be enough to boost people’s happiness and lower their stress levels”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每天一次愉快的交谈足以提高人们的幸福感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降低压力水平。此处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boost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8622" y="1602399"/>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92842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6718"/>
            <a:ext cx="11485848" cy="2862322"/>
          </a:xfrm>
        </p:spPr>
        <p:txBody>
          <a:bodyPr/>
          <a:lstStyle/>
          <a:p>
            <a:pPr hangingPunct="0">
              <a:spcAft>
                <a:spcPts val="0"/>
              </a:spcAft>
              <a:tabLst>
                <a:tab pos="4500880" algn="l"/>
                <a:tab pos="621093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can we lower our stress according to Paragraph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surfing the Internet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pointing out others’ mistakes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talking about our school trip yesterday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eating something delicious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371703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included things like sharing jokes, listening to others’ opinions, discussing recent experiences, offering real praise and showing care for others.”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分享笑话、倾听别人的意见、讨论最近的经历、给予真正的赞美和关心别人可以降低压力。选项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通过谈论我们昨天的学校旅行。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6126" y="1044608"/>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44603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2342244"/>
          </a:xfrm>
        </p:spPr>
        <p:txBody>
          <a:bodyPr/>
          <a:lstStyle/>
          <a:p>
            <a:pPr hangingPunct="0">
              <a:spcAft>
                <a:spcPts val="0"/>
              </a:spcAft>
              <a:tabLst>
                <a:tab pos="4500880" algn="l"/>
                <a:tab pos="621093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 from the researcher’s words in Paragraph 4</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4500880" algn="l"/>
                <a:tab pos="621093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Exchanging ideas with others is useful</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 conversations have different influences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number of daily chats can influence our mood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Chatting is meaningless</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04118" y="928972"/>
            <a:ext cx="370614" cy="400110"/>
          </a:xfrm>
          <a:prstGeom prst="rect">
            <a:avLst/>
          </a:prstGeom>
        </p:spPr>
        <p:txBody>
          <a:bodyPr wrap="none">
            <a:spAutoFit/>
          </a:bodyPr>
          <a:lstStyle/>
          <a:p>
            <a:r>
              <a:rPr lang="en-US" altLang="zh-CN" sz="2000"/>
              <a:t>C</a:t>
            </a:r>
            <a:endParaRPr lang="zh-CN" altLang="en-US" sz="2000"/>
          </a:p>
        </p:txBody>
      </p:sp>
      <p:sp>
        <p:nvSpPr>
          <p:cNvPr id="5" name="内容占位符 5"/>
          <p:cNvSpPr txBox="1">
            <a:spLocks/>
          </p:cNvSpPr>
          <p:nvPr/>
        </p:nvSpPr>
        <p:spPr bwMode="auto">
          <a:xfrm>
            <a:off x="360854" y="3115754"/>
            <a:ext cx="11485848" cy="326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推理判断题。根据第四段中</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researchers also looked at how the number of daily chats </a:t>
            </a:r>
            <a:r>
              <a:rPr lang="en-US" altLang="zh-CN" sz="2000" b="1" u="wavy" smtClean="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affected</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affect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用作动词</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通常指直接作用</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常带负面含义</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sleep</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affect</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concentration.</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睡眠不足会影响你的注意力。含有</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影响</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含义的词汇还有</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effect</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sz="2000"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有影响</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强调结果</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中性或客观描述</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influence</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间接、长期或潜移默化的作用</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influence</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sz="2000"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有重大影响</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sz="2000"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产生重要影响</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常指积极改变</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the people’s well-being.”</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及下文可知</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每天聊天的次数会影响我们的情绪。故选</a:t>
            </a:r>
            <a:r>
              <a:rPr lang="en-US"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箭头左.eps" descr="id:2147488157;FounderCES"/>
          <p:cNvPicPr/>
          <p:nvPr/>
        </p:nvPicPr>
        <p:blipFill>
          <a:blip r:embed="rId2"/>
          <a:stretch>
            <a:fillRect/>
          </a:stretch>
        </p:blipFill>
        <p:spPr>
          <a:xfrm>
            <a:off x="964005" y="4005064"/>
            <a:ext cx="282101" cy="222654"/>
          </a:xfrm>
          <a:prstGeom prst="rect">
            <a:avLst/>
          </a:prstGeom>
        </p:spPr>
      </p:pic>
    </p:spTree>
    <p:extLst>
      <p:ext uri="{BB962C8B-B14F-4D97-AF65-F5344CB8AC3E}">
        <p14:creationId xmlns:p14="http://schemas.microsoft.com/office/powerpoint/2010/main" val="324722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647</Words>
  <Application>Microsoft Office PowerPoint</Application>
  <PresentationFormat>自定义</PresentationFormat>
  <Paragraphs>33</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2025-09-17T08:46:33Z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